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nl-NL" smtClean="0"/>
              <a:t>Klik om het opmaakprofiel van de modelondertitel te bewerken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10" name="Rechthoe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hthoe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12" name="Rechthoe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hthoe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hthoe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hthoe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hoe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hthoe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1805703-7DAB-4EDD-BFF0-97E83B598C06}" type="datetimeFigureOut">
              <a:rPr lang="nl-NL" smtClean="0"/>
              <a:pPr/>
              <a:t>22-9-2012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D784F31-B8C6-4CD8-9D0F-B87DFA52F26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16832"/>
            <a:ext cx="1934146" cy="1978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32656"/>
            <a:ext cx="309562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NL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Montezuma</a:t>
            </a:r>
            <a:endParaRPr lang="nl-NL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259632" y="6165304"/>
            <a:ext cx="6400800" cy="1752600"/>
          </a:xfrm>
        </p:spPr>
        <p:txBody>
          <a:bodyPr/>
          <a:lstStyle/>
          <a:p>
            <a:r>
              <a:rPr lang="nl-NL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Door: Uyen, Lisa, Robert, Pavlo</a:t>
            </a:r>
            <a:endParaRPr lang="nl-NL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0" y="648866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Gemaakt door: Uyen, Lisa, Robert, Pavlo</a:t>
            </a:r>
            <a:endParaRPr lang="nl-NL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476672"/>
            <a:ext cx="3452614" cy="1726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90218" y="4446886"/>
            <a:ext cx="1988840" cy="2401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Waardoor is </a:t>
            </a:r>
            <a:r>
              <a:rPr lang="nl-NL" dirty="0" err="1" smtClean="0"/>
              <a:t>Montezuma</a:t>
            </a:r>
            <a:r>
              <a:rPr lang="nl-NL" dirty="0" smtClean="0"/>
              <a:t> bekent 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 flipH="1" flipV="1">
            <a:off x="9144000" y="6669360"/>
            <a:ext cx="2052736" cy="864096"/>
          </a:xfrm>
        </p:spPr>
        <p:txBody>
          <a:bodyPr>
            <a:normAutofit/>
          </a:bodyPr>
          <a:lstStyle/>
          <a:p>
            <a:endParaRPr lang="nl-NL" dirty="0"/>
          </a:p>
        </p:txBody>
      </p:sp>
      <p:pic>
        <p:nvPicPr>
          <p:cNvPr id="5122" name="Picture 2" descr="http://2.bp.blogspot.com/_tTFdYezGXMQ/S1MIxEWs4kI/AAAAAAAAIms/QPy7A5umLY0/s400/montezuma_and_corte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3171825" cy="3171826"/>
          </a:xfrm>
          <a:prstGeom prst="rect">
            <a:avLst/>
          </a:prstGeom>
          <a:noFill/>
        </p:spPr>
      </p:pic>
      <p:pic>
        <p:nvPicPr>
          <p:cNvPr id="5124" name="Picture 4" descr="http://www.iselinge.nl/Scholenplein/pabolessen/DV1_Mexico_DanielleFreriks/3frames/geschiedenis_bestanden/image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708920"/>
            <a:ext cx="3623835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63604">
            <a:off x="4824185" y="2486542"/>
            <a:ext cx="3707904" cy="296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Waar leefden Montezuma 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79512" y="3861048"/>
            <a:ext cx="3096344" cy="2996952"/>
          </a:xfrm>
        </p:spPr>
        <p:txBody>
          <a:bodyPr/>
          <a:lstStyle/>
          <a:p>
            <a:endParaRPr lang="nl-NL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44824"/>
            <a:ext cx="374441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t2.gstatic.com/images?q=tbn:ANd9GcT_weJg_kAlGr6xh03Lx8pIfiMsXYMcsz2Lj-A5vMCs38_P9tTscJ6XSE7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437112"/>
            <a:ext cx="3648262" cy="208823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1520" y="155448"/>
            <a:ext cx="8435280" cy="1257328"/>
          </a:xfrm>
        </p:spPr>
        <p:txBody>
          <a:bodyPr>
            <a:normAutofit fontScale="90000"/>
          </a:bodyPr>
          <a:lstStyle/>
          <a:p>
            <a:r>
              <a:rPr lang="nl-NL" dirty="0" smtClean="0"/>
              <a:t>Wat was de status van Montezuma 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1556792"/>
            <a:ext cx="8229600" cy="4625609"/>
          </a:xfrm>
        </p:spPr>
        <p:txBody>
          <a:bodyPr/>
          <a:lstStyle/>
          <a:p>
            <a:endParaRPr lang="nl-NL" dirty="0" smtClean="0"/>
          </a:p>
          <a:p>
            <a:endParaRPr lang="nl-NL" dirty="0"/>
          </a:p>
        </p:txBody>
      </p:sp>
      <p:pic>
        <p:nvPicPr>
          <p:cNvPr id="3074" name="Picture 2" descr="http://www.johnmccormick.nl/kamp/pictures/Kroo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340768"/>
            <a:ext cx="2815513" cy="2880320"/>
          </a:xfrm>
          <a:prstGeom prst="rect">
            <a:avLst/>
          </a:prstGeom>
          <a:noFill/>
        </p:spPr>
      </p:pic>
      <p:pic>
        <p:nvPicPr>
          <p:cNvPr id="3076" name="Picture 4" descr="http://www.jobirowinkel.nl/WebRoot/StoreNL/Shops/61661082/4912/39A8/3ECB/2BAF/9F45/C0A8/28B9/AEF7/vlag-spanj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437112"/>
            <a:ext cx="2486762" cy="1656184"/>
          </a:xfrm>
          <a:prstGeom prst="rect">
            <a:avLst/>
          </a:prstGeom>
          <a:noFill/>
        </p:spPr>
      </p:pic>
      <p:sp>
        <p:nvSpPr>
          <p:cNvPr id="8" name="Tekstvak 7"/>
          <p:cNvSpPr txBox="1"/>
          <p:nvPr/>
        </p:nvSpPr>
        <p:spPr>
          <a:xfrm>
            <a:off x="3275856" y="4725144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Vs.</a:t>
            </a:r>
            <a:endParaRPr lang="nl-NL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8" name="Picture 6" descr="http://www.vanderdonkchocolates.nl/afbeeldingen/azteken-kalender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933056"/>
            <a:ext cx="2673206" cy="266429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at </a:t>
            </a:r>
            <a:r>
              <a:rPr lang="nl-NL" dirty="0" err="1" smtClean="0"/>
              <a:t>Montezuma</a:t>
            </a:r>
            <a:r>
              <a:rPr lang="nl-NL" dirty="0" smtClean="0"/>
              <a:t> 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924944"/>
            <a:ext cx="581977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http://www.pvanharten.nl/wp-content/themes/pvanharten_po/images/products/producten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72816"/>
            <a:ext cx="3784203" cy="2520280"/>
          </a:xfrm>
          <a:prstGeom prst="rect">
            <a:avLst/>
          </a:prstGeom>
          <a:noFill/>
        </p:spPr>
      </p:pic>
      <p:pic>
        <p:nvPicPr>
          <p:cNvPr id="2052" name="Picture 4" descr="http://www.topnews.in/files/bottled-mineral-water1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37720"/>
            <a:ext cx="3360373" cy="252028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0</TotalTime>
  <Words>42</Words>
  <Application>Microsoft Office PowerPoint</Application>
  <PresentationFormat>Diavoorstelling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5</vt:i4>
      </vt:variant>
    </vt:vector>
  </HeadingPairs>
  <TitlesOfParts>
    <vt:vector size="6" baseType="lpstr">
      <vt:lpstr>Module</vt:lpstr>
      <vt:lpstr>Montezuma</vt:lpstr>
      <vt:lpstr>Waardoor is Montezuma bekent ?</vt:lpstr>
      <vt:lpstr>Waar leefden Montezuma ?</vt:lpstr>
      <vt:lpstr>Wat was de status van Montezuma ?</vt:lpstr>
      <vt:lpstr>Wat at Montezuma 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Montezuma</dc:title>
  <dc:creator>99031002</dc:creator>
  <cp:lastModifiedBy>Rommie</cp:lastModifiedBy>
  <cp:revision>9</cp:revision>
  <dcterms:created xsi:type="dcterms:W3CDTF">2012-09-10T12:22:41Z</dcterms:created>
  <dcterms:modified xsi:type="dcterms:W3CDTF">2012-09-22T09:39:06Z</dcterms:modified>
</cp:coreProperties>
</file>